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</p:sldIdLst>
  <p:sldSz cx="9134475" cy="12179300" type="ledger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836" userDrawn="1">
          <p15:clr>
            <a:srgbClr val="A4A3A4"/>
          </p15:clr>
        </p15:guide>
        <p15:guide id="2" pos="287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4CE3C"/>
    <a:srgbClr val="005E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0" autoAdjust="0"/>
    <p:restoredTop sz="94660"/>
  </p:normalViewPr>
  <p:slideViewPr>
    <p:cSldViewPr snapToGrid="0" showGuides="1">
      <p:cViewPr varScale="1">
        <p:scale>
          <a:sx n="46" d="100"/>
          <a:sy n="46" d="100"/>
        </p:scale>
        <p:origin x="1934" y="53"/>
      </p:cViewPr>
      <p:guideLst>
        <p:guide orient="horz" pos="3836"/>
        <p:guide pos="287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086" y="1993233"/>
            <a:ext cx="7764304" cy="4240201"/>
          </a:xfrm>
        </p:spPr>
        <p:txBody>
          <a:bodyPr anchor="b"/>
          <a:lstStyle>
            <a:lvl1pPr algn="ctr">
              <a:defRPr sz="599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1810" y="6396953"/>
            <a:ext cx="6850856" cy="2940511"/>
          </a:xfrm>
        </p:spPr>
        <p:txBody>
          <a:bodyPr/>
          <a:lstStyle>
            <a:lvl1pPr marL="0" indent="0" algn="ctr">
              <a:buNone/>
              <a:defRPr sz="2398"/>
            </a:lvl1pPr>
            <a:lvl2pPr marL="456743" indent="0" algn="ctr">
              <a:buNone/>
              <a:defRPr sz="1998"/>
            </a:lvl2pPr>
            <a:lvl3pPr marL="913486" indent="0" algn="ctr">
              <a:buNone/>
              <a:defRPr sz="1798"/>
            </a:lvl3pPr>
            <a:lvl4pPr marL="1370228" indent="0" algn="ctr">
              <a:buNone/>
              <a:defRPr sz="1598"/>
            </a:lvl4pPr>
            <a:lvl5pPr marL="1826971" indent="0" algn="ctr">
              <a:buNone/>
              <a:defRPr sz="1598"/>
            </a:lvl5pPr>
            <a:lvl6pPr marL="2283714" indent="0" algn="ctr">
              <a:buNone/>
              <a:defRPr sz="1598"/>
            </a:lvl6pPr>
            <a:lvl7pPr marL="2740457" indent="0" algn="ctr">
              <a:buNone/>
              <a:defRPr sz="1598"/>
            </a:lvl7pPr>
            <a:lvl8pPr marL="3197200" indent="0" algn="ctr">
              <a:buNone/>
              <a:defRPr sz="1598"/>
            </a:lvl8pPr>
            <a:lvl9pPr marL="3653942" indent="0" algn="ctr">
              <a:buNone/>
              <a:defRPr sz="1598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7BCA1-0944-43E7-91A7-6F79C9A364D3}" type="datetimeFigureOut">
              <a:rPr lang="en-US" smtClean="0"/>
              <a:t>9/21/2016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3FC46-04EE-41F7-975B-E16CB0A21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286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7BCA1-0944-43E7-91A7-6F79C9A364D3}" type="datetimeFigureOut">
              <a:rPr lang="en-US" smtClean="0"/>
              <a:t>9/21/2016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3FC46-04EE-41F7-975B-E16CB0A21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7394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36859" y="648435"/>
            <a:ext cx="1969621" cy="1032139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7995" y="648435"/>
            <a:ext cx="5794683" cy="1032139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7BCA1-0944-43E7-91A7-6F79C9A364D3}" type="datetimeFigureOut">
              <a:rPr lang="en-US" smtClean="0"/>
              <a:t>9/21/2016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3FC46-04EE-41F7-975B-E16CB0A21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5132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7BCA1-0944-43E7-91A7-6F79C9A364D3}" type="datetimeFigureOut">
              <a:rPr lang="en-US" smtClean="0"/>
              <a:t>9/21/2016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3FC46-04EE-41F7-975B-E16CB0A21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3259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238" y="3036371"/>
            <a:ext cx="7878485" cy="5066250"/>
          </a:xfrm>
        </p:spPr>
        <p:txBody>
          <a:bodyPr anchor="b"/>
          <a:lstStyle>
            <a:lvl1pPr>
              <a:defRPr sz="599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238" y="8150549"/>
            <a:ext cx="7878485" cy="2664221"/>
          </a:xfrm>
        </p:spPr>
        <p:txBody>
          <a:bodyPr/>
          <a:lstStyle>
            <a:lvl1pPr marL="0" indent="0">
              <a:buNone/>
              <a:defRPr sz="2398">
                <a:solidFill>
                  <a:schemeClr val="tx1"/>
                </a:solidFill>
              </a:defRPr>
            </a:lvl1pPr>
            <a:lvl2pPr marL="456743" indent="0">
              <a:buNone/>
              <a:defRPr sz="1998">
                <a:solidFill>
                  <a:schemeClr val="tx1">
                    <a:tint val="75000"/>
                  </a:schemeClr>
                </a:solidFill>
              </a:defRPr>
            </a:lvl2pPr>
            <a:lvl3pPr marL="913486" indent="0">
              <a:buNone/>
              <a:defRPr sz="1798">
                <a:solidFill>
                  <a:schemeClr val="tx1">
                    <a:tint val="75000"/>
                  </a:schemeClr>
                </a:solidFill>
              </a:defRPr>
            </a:lvl3pPr>
            <a:lvl4pPr marL="1370228" indent="0">
              <a:buNone/>
              <a:defRPr sz="1598">
                <a:solidFill>
                  <a:schemeClr val="tx1">
                    <a:tint val="75000"/>
                  </a:schemeClr>
                </a:solidFill>
              </a:defRPr>
            </a:lvl4pPr>
            <a:lvl5pPr marL="1826971" indent="0">
              <a:buNone/>
              <a:defRPr sz="1598">
                <a:solidFill>
                  <a:schemeClr val="tx1">
                    <a:tint val="75000"/>
                  </a:schemeClr>
                </a:solidFill>
              </a:defRPr>
            </a:lvl5pPr>
            <a:lvl6pPr marL="2283714" indent="0">
              <a:buNone/>
              <a:defRPr sz="1598">
                <a:solidFill>
                  <a:schemeClr val="tx1">
                    <a:tint val="75000"/>
                  </a:schemeClr>
                </a:solidFill>
              </a:defRPr>
            </a:lvl6pPr>
            <a:lvl7pPr marL="2740457" indent="0">
              <a:buNone/>
              <a:defRPr sz="1598">
                <a:solidFill>
                  <a:schemeClr val="tx1">
                    <a:tint val="75000"/>
                  </a:schemeClr>
                </a:solidFill>
              </a:defRPr>
            </a:lvl7pPr>
            <a:lvl8pPr marL="3197200" indent="0">
              <a:buNone/>
              <a:defRPr sz="1598">
                <a:solidFill>
                  <a:schemeClr val="tx1">
                    <a:tint val="75000"/>
                  </a:schemeClr>
                </a:solidFill>
              </a:defRPr>
            </a:lvl8pPr>
            <a:lvl9pPr marL="3653942" indent="0">
              <a:buNone/>
              <a:defRPr sz="159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7BCA1-0944-43E7-91A7-6F79C9A364D3}" type="datetimeFigureOut">
              <a:rPr lang="en-US" smtClean="0"/>
              <a:t>9/21/2016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3FC46-04EE-41F7-975B-E16CB0A21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6392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7995" y="3242175"/>
            <a:ext cx="3882152" cy="772765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4328" y="3242175"/>
            <a:ext cx="3882152" cy="772765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7BCA1-0944-43E7-91A7-6F79C9A364D3}" type="datetimeFigureOut">
              <a:rPr lang="en-US" smtClean="0"/>
              <a:t>9/21/2016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3FC46-04EE-41F7-975B-E16CB0A21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2987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185" y="648437"/>
            <a:ext cx="7878485" cy="23541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186" y="2985621"/>
            <a:ext cx="3864310" cy="1463207"/>
          </a:xfrm>
        </p:spPr>
        <p:txBody>
          <a:bodyPr anchor="b"/>
          <a:lstStyle>
            <a:lvl1pPr marL="0" indent="0">
              <a:buNone/>
              <a:defRPr sz="2398" b="1"/>
            </a:lvl1pPr>
            <a:lvl2pPr marL="456743" indent="0">
              <a:buNone/>
              <a:defRPr sz="1998" b="1"/>
            </a:lvl2pPr>
            <a:lvl3pPr marL="913486" indent="0">
              <a:buNone/>
              <a:defRPr sz="1798" b="1"/>
            </a:lvl3pPr>
            <a:lvl4pPr marL="1370228" indent="0">
              <a:buNone/>
              <a:defRPr sz="1598" b="1"/>
            </a:lvl4pPr>
            <a:lvl5pPr marL="1826971" indent="0">
              <a:buNone/>
              <a:defRPr sz="1598" b="1"/>
            </a:lvl5pPr>
            <a:lvl6pPr marL="2283714" indent="0">
              <a:buNone/>
              <a:defRPr sz="1598" b="1"/>
            </a:lvl6pPr>
            <a:lvl7pPr marL="2740457" indent="0">
              <a:buNone/>
              <a:defRPr sz="1598" b="1"/>
            </a:lvl7pPr>
            <a:lvl8pPr marL="3197200" indent="0">
              <a:buNone/>
              <a:defRPr sz="1598" b="1"/>
            </a:lvl8pPr>
            <a:lvl9pPr marL="3653942" indent="0">
              <a:buNone/>
              <a:defRPr sz="1598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186" y="4448828"/>
            <a:ext cx="3864310" cy="654355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4328" y="2985621"/>
            <a:ext cx="3883342" cy="1463207"/>
          </a:xfrm>
        </p:spPr>
        <p:txBody>
          <a:bodyPr anchor="b"/>
          <a:lstStyle>
            <a:lvl1pPr marL="0" indent="0">
              <a:buNone/>
              <a:defRPr sz="2398" b="1"/>
            </a:lvl1pPr>
            <a:lvl2pPr marL="456743" indent="0">
              <a:buNone/>
              <a:defRPr sz="1998" b="1"/>
            </a:lvl2pPr>
            <a:lvl3pPr marL="913486" indent="0">
              <a:buNone/>
              <a:defRPr sz="1798" b="1"/>
            </a:lvl3pPr>
            <a:lvl4pPr marL="1370228" indent="0">
              <a:buNone/>
              <a:defRPr sz="1598" b="1"/>
            </a:lvl4pPr>
            <a:lvl5pPr marL="1826971" indent="0">
              <a:buNone/>
              <a:defRPr sz="1598" b="1"/>
            </a:lvl5pPr>
            <a:lvl6pPr marL="2283714" indent="0">
              <a:buNone/>
              <a:defRPr sz="1598" b="1"/>
            </a:lvl6pPr>
            <a:lvl7pPr marL="2740457" indent="0">
              <a:buNone/>
              <a:defRPr sz="1598" b="1"/>
            </a:lvl7pPr>
            <a:lvl8pPr marL="3197200" indent="0">
              <a:buNone/>
              <a:defRPr sz="1598" b="1"/>
            </a:lvl8pPr>
            <a:lvl9pPr marL="3653942" indent="0">
              <a:buNone/>
              <a:defRPr sz="1598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4328" y="4448828"/>
            <a:ext cx="3883342" cy="654355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7BCA1-0944-43E7-91A7-6F79C9A364D3}" type="datetimeFigureOut">
              <a:rPr lang="en-US" smtClean="0"/>
              <a:t>9/21/2016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3FC46-04EE-41F7-975B-E16CB0A21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4171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7BCA1-0944-43E7-91A7-6F79C9A364D3}" type="datetimeFigureOut">
              <a:rPr lang="en-US" smtClean="0"/>
              <a:t>9/21/2016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3FC46-04EE-41F7-975B-E16CB0A21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6160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7BCA1-0944-43E7-91A7-6F79C9A364D3}" type="datetimeFigureOut">
              <a:rPr lang="en-US" smtClean="0"/>
              <a:t>9/21/2016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3FC46-04EE-41F7-975B-E16CB0A21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1688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185" y="811953"/>
            <a:ext cx="2946106" cy="2841837"/>
          </a:xfrm>
        </p:spPr>
        <p:txBody>
          <a:bodyPr anchor="b"/>
          <a:lstStyle>
            <a:lvl1pPr>
              <a:defRPr sz="31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3342" y="1753596"/>
            <a:ext cx="4624328" cy="8655197"/>
          </a:xfrm>
        </p:spPr>
        <p:txBody>
          <a:bodyPr/>
          <a:lstStyle>
            <a:lvl1pPr>
              <a:defRPr sz="3197"/>
            </a:lvl1pPr>
            <a:lvl2pPr>
              <a:defRPr sz="2797"/>
            </a:lvl2pPr>
            <a:lvl3pPr>
              <a:defRPr sz="2398"/>
            </a:lvl3pPr>
            <a:lvl4pPr>
              <a:defRPr sz="1998"/>
            </a:lvl4pPr>
            <a:lvl5pPr>
              <a:defRPr sz="1998"/>
            </a:lvl5pPr>
            <a:lvl6pPr>
              <a:defRPr sz="1998"/>
            </a:lvl6pPr>
            <a:lvl7pPr>
              <a:defRPr sz="1998"/>
            </a:lvl7pPr>
            <a:lvl8pPr>
              <a:defRPr sz="1998"/>
            </a:lvl8pPr>
            <a:lvl9pPr>
              <a:defRPr sz="1998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185" y="3653790"/>
            <a:ext cx="2946106" cy="6769098"/>
          </a:xfrm>
        </p:spPr>
        <p:txBody>
          <a:bodyPr/>
          <a:lstStyle>
            <a:lvl1pPr marL="0" indent="0">
              <a:buNone/>
              <a:defRPr sz="1598"/>
            </a:lvl1pPr>
            <a:lvl2pPr marL="456743" indent="0">
              <a:buNone/>
              <a:defRPr sz="1399"/>
            </a:lvl2pPr>
            <a:lvl3pPr marL="913486" indent="0">
              <a:buNone/>
              <a:defRPr sz="1199"/>
            </a:lvl3pPr>
            <a:lvl4pPr marL="1370228" indent="0">
              <a:buNone/>
              <a:defRPr sz="999"/>
            </a:lvl4pPr>
            <a:lvl5pPr marL="1826971" indent="0">
              <a:buNone/>
              <a:defRPr sz="999"/>
            </a:lvl5pPr>
            <a:lvl6pPr marL="2283714" indent="0">
              <a:buNone/>
              <a:defRPr sz="999"/>
            </a:lvl6pPr>
            <a:lvl7pPr marL="2740457" indent="0">
              <a:buNone/>
              <a:defRPr sz="999"/>
            </a:lvl7pPr>
            <a:lvl8pPr marL="3197200" indent="0">
              <a:buNone/>
              <a:defRPr sz="999"/>
            </a:lvl8pPr>
            <a:lvl9pPr marL="3653942" indent="0">
              <a:buNone/>
              <a:defRPr sz="999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7BCA1-0944-43E7-91A7-6F79C9A364D3}" type="datetimeFigureOut">
              <a:rPr lang="en-US" smtClean="0"/>
              <a:t>9/21/2016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3FC46-04EE-41F7-975B-E16CB0A21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1819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185" y="811953"/>
            <a:ext cx="2946106" cy="2841837"/>
          </a:xfrm>
        </p:spPr>
        <p:txBody>
          <a:bodyPr anchor="b"/>
          <a:lstStyle>
            <a:lvl1pPr>
              <a:defRPr sz="31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3342" y="1753596"/>
            <a:ext cx="4624328" cy="8655197"/>
          </a:xfrm>
        </p:spPr>
        <p:txBody>
          <a:bodyPr anchor="t"/>
          <a:lstStyle>
            <a:lvl1pPr marL="0" indent="0">
              <a:buNone/>
              <a:defRPr sz="3197"/>
            </a:lvl1pPr>
            <a:lvl2pPr marL="456743" indent="0">
              <a:buNone/>
              <a:defRPr sz="2797"/>
            </a:lvl2pPr>
            <a:lvl3pPr marL="913486" indent="0">
              <a:buNone/>
              <a:defRPr sz="2398"/>
            </a:lvl3pPr>
            <a:lvl4pPr marL="1370228" indent="0">
              <a:buNone/>
              <a:defRPr sz="1998"/>
            </a:lvl4pPr>
            <a:lvl5pPr marL="1826971" indent="0">
              <a:buNone/>
              <a:defRPr sz="1998"/>
            </a:lvl5pPr>
            <a:lvl6pPr marL="2283714" indent="0">
              <a:buNone/>
              <a:defRPr sz="1998"/>
            </a:lvl6pPr>
            <a:lvl7pPr marL="2740457" indent="0">
              <a:buNone/>
              <a:defRPr sz="1998"/>
            </a:lvl7pPr>
            <a:lvl8pPr marL="3197200" indent="0">
              <a:buNone/>
              <a:defRPr sz="1998"/>
            </a:lvl8pPr>
            <a:lvl9pPr marL="3653942" indent="0">
              <a:buNone/>
              <a:defRPr sz="1998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185" y="3653790"/>
            <a:ext cx="2946106" cy="6769098"/>
          </a:xfrm>
        </p:spPr>
        <p:txBody>
          <a:bodyPr/>
          <a:lstStyle>
            <a:lvl1pPr marL="0" indent="0">
              <a:buNone/>
              <a:defRPr sz="1598"/>
            </a:lvl1pPr>
            <a:lvl2pPr marL="456743" indent="0">
              <a:buNone/>
              <a:defRPr sz="1399"/>
            </a:lvl2pPr>
            <a:lvl3pPr marL="913486" indent="0">
              <a:buNone/>
              <a:defRPr sz="1199"/>
            </a:lvl3pPr>
            <a:lvl4pPr marL="1370228" indent="0">
              <a:buNone/>
              <a:defRPr sz="999"/>
            </a:lvl4pPr>
            <a:lvl5pPr marL="1826971" indent="0">
              <a:buNone/>
              <a:defRPr sz="999"/>
            </a:lvl5pPr>
            <a:lvl6pPr marL="2283714" indent="0">
              <a:buNone/>
              <a:defRPr sz="999"/>
            </a:lvl6pPr>
            <a:lvl7pPr marL="2740457" indent="0">
              <a:buNone/>
              <a:defRPr sz="999"/>
            </a:lvl7pPr>
            <a:lvl8pPr marL="3197200" indent="0">
              <a:buNone/>
              <a:defRPr sz="999"/>
            </a:lvl8pPr>
            <a:lvl9pPr marL="3653942" indent="0">
              <a:buNone/>
              <a:defRPr sz="999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7BCA1-0944-43E7-91A7-6F79C9A364D3}" type="datetimeFigureOut">
              <a:rPr lang="en-US" smtClean="0"/>
              <a:t>9/21/2016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3FC46-04EE-41F7-975B-E16CB0A21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2297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7995" y="648437"/>
            <a:ext cx="7878485" cy="23541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7995" y="3242175"/>
            <a:ext cx="7878485" cy="77276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7995" y="11288409"/>
            <a:ext cx="2055257" cy="6484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9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C7BCA1-0944-43E7-91A7-6F79C9A364D3}" type="datetimeFigureOut">
              <a:rPr lang="en-US" smtClean="0"/>
              <a:t>9/21/2016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5795" y="11288409"/>
            <a:ext cx="3082885" cy="6484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9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1223" y="11288409"/>
            <a:ext cx="2055257" cy="6484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9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63FC46-04EE-41F7-975B-E16CB0A21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865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3486" rtl="0" eaLnBrk="1" latinLnBrk="0" hangingPunct="1">
        <a:lnSpc>
          <a:spcPct val="90000"/>
        </a:lnSpc>
        <a:spcBef>
          <a:spcPct val="0"/>
        </a:spcBef>
        <a:buNone/>
        <a:defRPr sz="439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371" indent="-228371" algn="l" defTabSz="913486" rtl="0" eaLnBrk="1" latinLnBrk="0" hangingPunct="1">
        <a:lnSpc>
          <a:spcPct val="90000"/>
        </a:lnSpc>
        <a:spcBef>
          <a:spcPts val="999"/>
        </a:spcBef>
        <a:buFont typeface="Arial" panose="020B0604020202020204" pitchFamily="34" charset="0"/>
        <a:buChar char="•"/>
        <a:defRPr sz="2797" kern="1200">
          <a:solidFill>
            <a:schemeClr val="tx1"/>
          </a:solidFill>
          <a:latin typeface="+mn-lt"/>
          <a:ea typeface="+mn-ea"/>
          <a:cs typeface="+mn-cs"/>
        </a:defRPr>
      </a:lvl1pPr>
      <a:lvl2pPr marL="685114" indent="-228371" algn="l" defTabSz="91348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398" kern="1200">
          <a:solidFill>
            <a:schemeClr val="tx1"/>
          </a:solidFill>
          <a:latin typeface="+mn-lt"/>
          <a:ea typeface="+mn-ea"/>
          <a:cs typeface="+mn-cs"/>
        </a:defRPr>
      </a:lvl2pPr>
      <a:lvl3pPr marL="1141857" indent="-228371" algn="l" defTabSz="91348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98" kern="1200">
          <a:solidFill>
            <a:schemeClr val="tx1"/>
          </a:solidFill>
          <a:latin typeface="+mn-lt"/>
          <a:ea typeface="+mn-ea"/>
          <a:cs typeface="+mn-cs"/>
        </a:defRPr>
      </a:lvl3pPr>
      <a:lvl4pPr marL="1598600" indent="-228371" algn="l" defTabSz="91348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8" kern="1200">
          <a:solidFill>
            <a:schemeClr val="tx1"/>
          </a:solidFill>
          <a:latin typeface="+mn-lt"/>
          <a:ea typeface="+mn-ea"/>
          <a:cs typeface="+mn-cs"/>
        </a:defRPr>
      </a:lvl4pPr>
      <a:lvl5pPr marL="2055343" indent="-228371" algn="l" defTabSz="91348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8" kern="1200">
          <a:solidFill>
            <a:schemeClr val="tx1"/>
          </a:solidFill>
          <a:latin typeface="+mn-lt"/>
          <a:ea typeface="+mn-ea"/>
          <a:cs typeface="+mn-cs"/>
        </a:defRPr>
      </a:lvl5pPr>
      <a:lvl6pPr marL="2512085" indent="-228371" algn="l" defTabSz="91348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8" kern="1200">
          <a:solidFill>
            <a:schemeClr val="tx1"/>
          </a:solidFill>
          <a:latin typeface="+mn-lt"/>
          <a:ea typeface="+mn-ea"/>
          <a:cs typeface="+mn-cs"/>
        </a:defRPr>
      </a:lvl6pPr>
      <a:lvl7pPr marL="2968828" indent="-228371" algn="l" defTabSz="91348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8" kern="1200">
          <a:solidFill>
            <a:schemeClr val="tx1"/>
          </a:solidFill>
          <a:latin typeface="+mn-lt"/>
          <a:ea typeface="+mn-ea"/>
          <a:cs typeface="+mn-cs"/>
        </a:defRPr>
      </a:lvl7pPr>
      <a:lvl8pPr marL="3425571" indent="-228371" algn="l" defTabSz="91348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8" kern="1200">
          <a:solidFill>
            <a:schemeClr val="tx1"/>
          </a:solidFill>
          <a:latin typeface="+mn-lt"/>
          <a:ea typeface="+mn-ea"/>
          <a:cs typeface="+mn-cs"/>
        </a:defRPr>
      </a:lvl8pPr>
      <a:lvl9pPr marL="3882314" indent="-228371" algn="l" defTabSz="91348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486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1pPr>
      <a:lvl2pPr marL="456743" algn="l" defTabSz="913486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2pPr>
      <a:lvl3pPr marL="913486" algn="l" defTabSz="913486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3pPr>
      <a:lvl4pPr marL="1370228" algn="l" defTabSz="913486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4pPr>
      <a:lvl5pPr marL="1826971" algn="l" defTabSz="913486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5pPr>
      <a:lvl6pPr marL="2283714" algn="l" defTabSz="913486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6pPr>
      <a:lvl7pPr marL="2740457" algn="l" defTabSz="913486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7pPr>
      <a:lvl8pPr marL="3197200" algn="l" defTabSz="913486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8pPr>
      <a:lvl9pPr marL="3653942" algn="l" defTabSz="913486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"/>
          <p:cNvSpPr txBox="1">
            <a:spLocks/>
          </p:cNvSpPr>
          <p:nvPr/>
        </p:nvSpPr>
        <p:spPr>
          <a:xfrm>
            <a:off x="796861" y="2654283"/>
            <a:ext cx="8012276" cy="1620569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l" defTabSz="777240" rtl="0" eaLnBrk="1" latinLnBrk="0" hangingPunct="1">
              <a:lnSpc>
                <a:spcPct val="82000"/>
              </a:lnSpc>
              <a:spcBef>
                <a:spcPts val="0"/>
              </a:spcBef>
              <a:buFont typeface="Arial" panose="020B0604020202020204" pitchFamily="34" charset="0"/>
              <a:buNone/>
              <a:defRPr sz="9000" kern="1200" cap="all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77724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0" indent="0" algn="l" defTabSz="77724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0" indent="0" algn="l" defTabSz="77724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0" indent="0" algn="l" defTabSz="77724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0" indent="0" algn="l" defTabSz="77724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0" indent="0" algn="l" defTabSz="77724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0" indent="0" algn="l" defTabSz="77724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0" indent="0" algn="l" defTabSz="77724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035206">
              <a:defRPr/>
            </a:pPr>
            <a:r>
              <a:rPr lang="en-US" sz="6393" dirty="0">
                <a:solidFill>
                  <a:srgbClr val="111111"/>
                </a:solidFill>
                <a:latin typeface="Impact"/>
              </a:rPr>
              <a:t>Donate Life </a:t>
            </a:r>
            <a:r>
              <a:rPr lang="en-US" sz="6393" dirty="0" err="1">
                <a:solidFill>
                  <a:srgbClr val="111111"/>
                </a:solidFill>
                <a:latin typeface="Impact"/>
              </a:rPr>
              <a:t>texas</a:t>
            </a:r>
            <a:r>
              <a:rPr lang="en-US" sz="6393" dirty="0">
                <a:solidFill>
                  <a:srgbClr val="111111"/>
                </a:solidFill>
                <a:latin typeface="Impact"/>
              </a:rPr>
              <a:t> </a:t>
            </a:r>
            <a:r>
              <a:rPr lang="en-US" sz="7192" dirty="0">
                <a:solidFill>
                  <a:srgbClr val="111111"/>
                </a:solidFill>
                <a:latin typeface="Impact"/>
              </a:rPr>
              <a:t>Registration Drive</a:t>
            </a:r>
            <a:endParaRPr lang="en-US" sz="7991" dirty="0">
              <a:solidFill>
                <a:srgbClr val="111111"/>
              </a:solidFill>
              <a:latin typeface="Impact"/>
            </a:endParaRPr>
          </a:p>
        </p:txBody>
      </p:sp>
      <p:sp>
        <p:nvSpPr>
          <p:cNvPr id="7" name="Text Placeholder 2"/>
          <p:cNvSpPr txBox="1">
            <a:spLocks/>
          </p:cNvSpPr>
          <p:nvPr/>
        </p:nvSpPr>
        <p:spPr>
          <a:xfrm>
            <a:off x="796859" y="4274852"/>
            <a:ext cx="8012277" cy="79707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l" defTabSz="777240" rtl="0" eaLnBrk="1" latinLnBrk="0" hangingPunct="1">
              <a:lnSpc>
                <a:spcPct val="82000"/>
              </a:lnSpc>
              <a:spcBef>
                <a:spcPts val="0"/>
              </a:spcBef>
              <a:buFont typeface="Arial" panose="020B0604020202020204" pitchFamily="34" charset="0"/>
              <a:buNone/>
              <a:defRPr sz="9000" kern="1200" cap="all" baseline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  <a:lvl2pPr marL="0" indent="0" algn="l" defTabSz="77724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0" indent="0" algn="l" defTabSz="77724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0" indent="0" algn="l" defTabSz="77724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0" indent="0" algn="l" defTabSz="77724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0" indent="0" algn="l" defTabSz="77724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0" indent="0" algn="l" defTabSz="77724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0" indent="0" algn="l" defTabSz="77724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0" indent="0" algn="l" defTabSz="77724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725" b="1" cap="none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Sign up. Save lives.</a:t>
            </a:r>
          </a:p>
        </p:txBody>
      </p:sp>
      <p:sp>
        <p:nvSpPr>
          <p:cNvPr id="14" name="Text Placeholder 3"/>
          <p:cNvSpPr txBox="1">
            <a:spLocks/>
          </p:cNvSpPr>
          <p:nvPr/>
        </p:nvSpPr>
        <p:spPr>
          <a:xfrm>
            <a:off x="796859" y="5806849"/>
            <a:ext cx="5890735" cy="3147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l" defTabSz="777240" rtl="0" eaLnBrk="1" latinLnBrk="0" hangingPunct="1">
              <a:lnSpc>
                <a:spcPct val="82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 kern="1200" cap="all" baseline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  <a:lvl2pPr marL="0" indent="0" algn="l" defTabSz="77724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0" indent="0" algn="l" defTabSz="77724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0" indent="0" algn="l" defTabSz="77724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0" indent="0" algn="l" defTabSz="77724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0" indent="0" algn="l" defTabSz="77724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0" indent="0" algn="l" defTabSz="77724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0" indent="0" algn="l" defTabSz="77724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0" indent="0" algn="l" defTabSz="77724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035206">
              <a:defRPr/>
            </a:pPr>
            <a:r>
              <a:rPr lang="en-US" sz="2664" dirty="0">
                <a:solidFill>
                  <a:srgbClr val="0070C0"/>
                </a:solidFill>
                <a:latin typeface="Impact"/>
              </a:rPr>
              <a:t>When</a:t>
            </a:r>
          </a:p>
        </p:txBody>
      </p:sp>
      <p:sp>
        <p:nvSpPr>
          <p:cNvPr id="15" name="Text Placeholder 4"/>
          <p:cNvSpPr txBox="1">
            <a:spLocks/>
          </p:cNvSpPr>
          <p:nvPr/>
        </p:nvSpPr>
        <p:spPr>
          <a:xfrm>
            <a:off x="796859" y="6335464"/>
            <a:ext cx="5890735" cy="1191512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l" defTabSz="777240" rtl="0" eaLnBrk="1" latinLnBrk="0" hangingPunct="1">
              <a:lnSpc>
                <a:spcPct val="82000"/>
              </a:lnSpc>
              <a:spcBef>
                <a:spcPts val="0"/>
              </a:spcBef>
              <a:buFont typeface="Arial" panose="020B0604020202020204" pitchFamily="34" charset="0"/>
              <a:buNone/>
              <a:defRPr sz="3800" kern="1200" cap="none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77724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0" indent="0" algn="l" defTabSz="77724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0" indent="0" algn="l" defTabSz="77724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0" indent="0" algn="l" defTabSz="77724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0" indent="0" algn="l" defTabSz="77724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0" indent="0" algn="l" defTabSz="77724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0" indent="0" algn="l" defTabSz="77724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0" indent="0" algn="l" defTabSz="77724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035206">
              <a:defRPr/>
            </a:pPr>
            <a:r>
              <a:rPr lang="en-US" sz="4795" dirty="0">
                <a:solidFill>
                  <a:srgbClr val="111111"/>
                </a:solidFill>
                <a:latin typeface="Impact"/>
              </a:rPr>
              <a:t>Date</a:t>
            </a:r>
          </a:p>
          <a:p>
            <a:pPr defTabSz="1035206">
              <a:defRPr/>
            </a:pPr>
            <a:r>
              <a:rPr lang="en-US" sz="4795" dirty="0">
                <a:solidFill>
                  <a:srgbClr val="111111"/>
                </a:solidFill>
                <a:latin typeface="Impact"/>
              </a:rPr>
              <a:t>Start Time – End Time</a:t>
            </a:r>
          </a:p>
        </p:txBody>
      </p:sp>
      <p:sp>
        <p:nvSpPr>
          <p:cNvPr id="16" name="Text Placeholder 5"/>
          <p:cNvSpPr txBox="1">
            <a:spLocks/>
          </p:cNvSpPr>
          <p:nvPr/>
        </p:nvSpPr>
        <p:spPr>
          <a:xfrm>
            <a:off x="796859" y="7990809"/>
            <a:ext cx="5890735" cy="3147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l" defTabSz="777240" rtl="0" eaLnBrk="1" latinLnBrk="0" hangingPunct="1">
              <a:lnSpc>
                <a:spcPct val="82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 kern="1200" cap="all" baseline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  <a:lvl2pPr marL="0" indent="0" algn="l" defTabSz="77724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0" indent="0" algn="l" defTabSz="77724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0" indent="0" algn="l" defTabSz="77724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0" indent="0" algn="l" defTabSz="77724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0" indent="0" algn="l" defTabSz="77724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0" indent="0" algn="l" defTabSz="77724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0" indent="0" algn="l" defTabSz="77724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0" indent="0" algn="l" defTabSz="77724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035206">
              <a:defRPr/>
            </a:pPr>
            <a:r>
              <a:rPr lang="en-US" sz="2664" dirty="0">
                <a:solidFill>
                  <a:srgbClr val="0070C0"/>
                </a:solidFill>
                <a:latin typeface="Impact"/>
              </a:rPr>
              <a:t>Where</a:t>
            </a:r>
          </a:p>
        </p:txBody>
      </p:sp>
      <p:sp>
        <p:nvSpPr>
          <p:cNvPr id="17" name="Text Placeholder 6"/>
          <p:cNvSpPr txBox="1">
            <a:spLocks/>
          </p:cNvSpPr>
          <p:nvPr/>
        </p:nvSpPr>
        <p:spPr>
          <a:xfrm>
            <a:off x="796859" y="8519424"/>
            <a:ext cx="7745334" cy="67671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l" defTabSz="777240" rtl="0" eaLnBrk="1" latinLnBrk="0" hangingPunct="1">
              <a:lnSpc>
                <a:spcPct val="82000"/>
              </a:lnSpc>
              <a:spcBef>
                <a:spcPts val="0"/>
              </a:spcBef>
              <a:buFont typeface="Arial" panose="020B0604020202020204" pitchFamily="34" charset="0"/>
              <a:buNone/>
              <a:defRPr sz="3800" kern="1200" cap="none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77724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0" indent="0" algn="l" defTabSz="77724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0" indent="0" algn="l" defTabSz="77724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0" indent="0" algn="l" defTabSz="77724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0" indent="0" algn="l" defTabSz="77724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0" indent="0" algn="l" defTabSz="77724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0" indent="0" algn="l" defTabSz="77724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0" indent="0" algn="l" defTabSz="77724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035206">
              <a:defRPr/>
            </a:pPr>
            <a:r>
              <a:rPr lang="en-US" sz="4795" dirty="0">
                <a:solidFill>
                  <a:srgbClr val="111111"/>
                </a:solidFill>
                <a:latin typeface="Impact"/>
              </a:rPr>
              <a:t>Location Goes Here</a:t>
            </a:r>
          </a:p>
        </p:txBody>
      </p:sp>
      <p:sp>
        <p:nvSpPr>
          <p:cNvPr id="18" name="Text Placeholder 7"/>
          <p:cNvSpPr txBox="1">
            <a:spLocks/>
          </p:cNvSpPr>
          <p:nvPr/>
        </p:nvSpPr>
        <p:spPr>
          <a:xfrm>
            <a:off x="796859" y="9297957"/>
            <a:ext cx="5890735" cy="60363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l" defTabSz="777240" rtl="0" eaLnBrk="1" latinLnBrk="0" hangingPunct="1">
              <a:lnSpc>
                <a:spcPct val="82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kern="1200" cap="none" baseline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  <a:lvl2pPr marL="0" indent="0" algn="l" defTabSz="77724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0" indent="0" algn="l" defTabSz="77724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0" indent="0" algn="l" defTabSz="77724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0" indent="0" algn="l" defTabSz="77724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0" indent="0" algn="l" defTabSz="77724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0" indent="0" algn="l" defTabSz="77724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0" indent="0" algn="l" defTabSz="77724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0" indent="0" algn="l" defTabSz="77724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035206">
              <a:defRPr/>
            </a:pPr>
            <a:r>
              <a:rPr lang="en-US" sz="1598" dirty="0">
                <a:solidFill>
                  <a:srgbClr val="0070C0"/>
                </a:solidFill>
                <a:latin typeface="Impact"/>
              </a:rPr>
              <a:t>Address, City, TX</a:t>
            </a:r>
          </a:p>
        </p:txBody>
      </p:sp>
      <p:sp>
        <p:nvSpPr>
          <p:cNvPr id="19" name="Text Placeholder 8"/>
          <p:cNvSpPr txBox="1">
            <a:spLocks/>
          </p:cNvSpPr>
          <p:nvPr/>
        </p:nvSpPr>
        <p:spPr>
          <a:xfrm>
            <a:off x="796859" y="10188585"/>
            <a:ext cx="7862122" cy="105555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l" defTabSz="77724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kern="1200" cap="none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77724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0" indent="0" algn="l" defTabSz="77724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0" indent="0" algn="l" defTabSz="77724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0" indent="0" algn="l" defTabSz="77724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0" indent="0" algn="l" defTabSz="77724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0" indent="0" algn="l" defTabSz="77724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0" indent="0" algn="l" defTabSz="77724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0" indent="0" algn="l" defTabSz="77724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035206">
              <a:defRPr/>
            </a:pPr>
            <a:r>
              <a:rPr lang="en-US" sz="2131" dirty="0">
                <a:solidFill>
                  <a:srgbClr val="111111"/>
                </a:solidFill>
                <a:latin typeface="Impact"/>
              </a:rPr>
              <a:t>JOIN US TO SAVE LIVES AND </a:t>
            </a:r>
            <a:r>
              <a:rPr lang="en-US" sz="1865" dirty="0">
                <a:solidFill>
                  <a:srgbClr val="111111"/>
                </a:solidFill>
                <a:latin typeface="Impact"/>
              </a:rPr>
              <a:t>• </a:t>
            </a:r>
            <a:r>
              <a:rPr lang="en-US" sz="1865" dirty="0">
                <a:solidFill>
                  <a:srgbClr val="0070C0"/>
                </a:solidFill>
                <a:latin typeface="Impact"/>
              </a:rPr>
              <a:t>list an activity </a:t>
            </a:r>
            <a:r>
              <a:rPr lang="en-US" sz="1865" dirty="0">
                <a:solidFill>
                  <a:srgbClr val="111111"/>
                </a:solidFill>
                <a:latin typeface="Impact"/>
              </a:rPr>
              <a:t>• List another activity• </a:t>
            </a:r>
            <a:r>
              <a:rPr lang="en-US" sz="1865" dirty="0">
                <a:solidFill>
                  <a:srgbClr val="0070C0"/>
                </a:solidFill>
                <a:latin typeface="Impact"/>
              </a:rPr>
              <a:t>list another activity </a:t>
            </a:r>
            <a:r>
              <a:rPr lang="en-US" sz="1865" dirty="0">
                <a:solidFill>
                  <a:srgbClr val="111111"/>
                </a:solidFill>
                <a:latin typeface="Impact"/>
              </a:rPr>
              <a:t>• And another •</a:t>
            </a:r>
            <a:r>
              <a:rPr lang="en-US" sz="1865" dirty="0">
                <a:solidFill>
                  <a:srgbClr val="0070C0"/>
                </a:solidFill>
                <a:latin typeface="Impact"/>
              </a:rPr>
              <a:t> And another </a:t>
            </a:r>
          </a:p>
        </p:txBody>
      </p:sp>
      <p:sp>
        <p:nvSpPr>
          <p:cNvPr id="20" name="Text Placeholder 6"/>
          <p:cNvSpPr txBox="1">
            <a:spLocks/>
          </p:cNvSpPr>
          <p:nvPr/>
        </p:nvSpPr>
        <p:spPr>
          <a:xfrm>
            <a:off x="759320" y="1127667"/>
            <a:ext cx="3807917" cy="67671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l" defTabSz="777240" rtl="0" eaLnBrk="1" latinLnBrk="0" hangingPunct="1">
              <a:lnSpc>
                <a:spcPct val="82000"/>
              </a:lnSpc>
              <a:spcBef>
                <a:spcPts val="0"/>
              </a:spcBef>
              <a:buFont typeface="Arial" panose="020B0604020202020204" pitchFamily="34" charset="0"/>
              <a:buNone/>
              <a:defRPr sz="3800" kern="1200" cap="none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77724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0" indent="0" algn="l" defTabSz="77724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0" indent="0" algn="l" defTabSz="77724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0" indent="0" algn="l" defTabSz="77724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0" indent="0" algn="l" defTabSz="77724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0" indent="0" algn="l" defTabSz="77724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0" indent="0" algn="l" defTabSz="77724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0" indent="0" algn="l" defTabSz="77724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035206">
              <a:defRPr/>
            </a:pPr>
            <a:r>
              <a:rPr lang="en-US" sz="4262" dirty="0">
                <a:solidFill>
                  <a:srgbClr val="111111"/>
                </a:solidFill>
                <a:latin typeface="Impact"/>
              </a:rPr>
              <a:t>Your Logo Here</a:t>
            </a:r>
          </a:p>
        </p:txBody>
      </p:sp>
      <p:sp>
        <p:nvSpPr>
          <p:cNvPr id="23" name="Text Placeholder 2"/>
          <p:cNvSpPr txBox="1">
            <a:spLocks/>
          </p:cNvSpPr>
          <p:nvPr/>
        </p:nvSpPr>
        <p:spPr>
          <a:xfrm>
            <a:off x="6106333" y="11171235"/>
            <a:ext cx="2702804" cy="482386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l" defTabSz="777240" rtl="0" eaLnBrk="1" latinLnBrk="0" hangingPunct="1">
              <a:lnSpc>
                <a:spcPct val="82000"/>
              </a:lnSpc>
              <a:spcBef>
                <a:spcPts val="0"/>
              </a:spcBef>
              <a:buFont typeface="Arial" panose="020B0604020202020204" pitchFamily="34" charset="0"/>
              <a:buNone/>
              <a:defRPr sz="9000" kern="1200" cap="all" baseline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  <a:lvl2pPr marL="0" indent="0" algn="l" defTabSz="77724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0" indent="0" algn="l" defTabSz="77724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0" indent="0" algn="l" defTabSz="77724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0" indent="0" algn="l" defTabSz="77724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0" indent="0" algn="l" defTabSz="77724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0" indent="0" algn="l" defTabSz="77724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0" indent="0" algn="l" defTabSz="77724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0" indent="0" algn="l" defTabSz="77724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2131" b="1" cap="none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# Unite4Life</a:t>
            </a:r>
          </a:p>
          <a:p>
            <a:pPr algn="r"/>
            <a:r>
              <a:rPr lang="en-US" sz="2131" b="1" cap="none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#</a:t>
            </a:r>
            <a:r>
              <a:rPr lang="en-US" sz="2131" b="1" cap="none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DonateLifeTexas</a:t>
            </a:r>
            <a:endParaRPr lang="en-US" sz="2131" b="1" cap="none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Text Placeholder 2"/>
          <p:cNvSpPr txBox="1">
            <a:spLocks/>
          </p:cNvSpPr>
          <p:nvPr/>
        </p:nvSpPr>
        <p:spPr>
          <a:xfrm>
            <a:off x="796859" y="11413015"/>
            <a:ext cx="3106398" cy="24060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l" defTabSz="777240" rtl="0" eaLnBrk="1" latinLnBrk="0" hangingPunct="1">
              <a:lnSpc>
                <a:spcPct val="82000"/>
              </a:lnSpc>
              <a:spcBef>
                <a:spcPts val="0"/>
              </a:spcBef>
              <a:buFont typeface="Arial" panose="020B0604020202020204" pitchFamily="34" charset="0"/>
              <a:buNone/>
              <a:defRPr sz="9000" kern="1200" cap="all" baseline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  <a:lvl2pPr marL="0" indent="0" algn="l" defTabSz="77724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0" indent="0" algn="l" defTabSz="77724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0" indent="0" algn="l" defTabSz="77724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0" indent="0" algn="l" defTabSz="77724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0" indent="0" algn="l" defTabSz="77724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0" indent="0" algn="l" defTabSz="77724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0" indent="0" algn="l" defTabSz="77724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0" indent="0" algn="l" defTabSz="77724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131" b="1" cap="none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DonateLifeTexas</a:t>
            </a:r>
            <a:r>
              <a:rPr lang="en-US" sz="2131" b="1" cap="none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org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2102180" y="9901594"/>
            <a:ext cx="5155348" cy="0"/>
          </a:xfrm>
          <a:prstGeom prst="line">
            <a:avLst/>
          </a:prstGeom>
          <a:ln w="57150">
            <a:solidFill>
              <a:srgbClr val="B4CE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2150246" y="5533173"/>
            <a:ext cx="5155348" cy="0"/>
          </a:xfrm>
          <a:prstGeom prst="line">
            <a:avLst/>
          </a:prstGeom>
          <a:ln w="57150">
            <a:solidFill>
              <a:srgbClr val="B4CE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53930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31</TotalTime>
  <Words>61</Words>
  <Application>Microsoft Office PowerPoint</Application>
  <PresentationFormat>Ledger Paper (11x17 in)</PresentationFormat>
  <Paragraphs>13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Impact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Suzy Miller</dc:creator>
  <cp:lastModifiedBy>Suzy Miller</cp:lastModifiedBy>
  <cp:revision>7</cp:revision>
  <cp:lastPrinted>2016-09-21T23:02:21Z</cp:lastPrinted>
  <dcterms:created xsi:type="dcterms:W3CDTF">2016-09-21T22:32:37Z</dcterms:created>
  <dcterms:modified xsi:type="dcterms:W3CDTF">2016-09-21T23:06:22Z</dcterms:modified>
</cp:coreProperties>
</file>