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E3C"/>
    <a:srgbClr val="005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934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4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7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7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6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8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6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4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5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6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7BCA1-0944-43E7-91A7-6F79C9A364D3}" type="datetimeFigureOut">
              <a:rPr lang="en-US" smtClean="0"/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3FC46-04EE-41F7-975B-E16CB0A21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2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598269" y="1992788"/>
            <a:ext cx="6015473" cy="121669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 cap="all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Donate Life </a:t>
            </a:r>
            <a:r>
              <a:rPr kumimoji="0" lang="en-US" sz="4800" b="0" i="0" u="none" strike="noStrike" kern="1200" cap="all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texas</a:t>
            </a: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all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Registration Drive</a:t>
            </a:r>
            <a:endParaRPr kumimoji="0" lang="en-US" sz="6000" b="0" i="0" u="none" strike="noStrike" kern="1200" cap="all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98268" y="3209482"/>
            <a:ext cx="6015474" cy="5984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 up. Save lives.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98268" y="4359678"/>
            <a:ext cx="4422658" cy="2362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When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598268" y="4756553"/>
            <a:ext cx="4422658" cy="89456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Date</a:t>
            </a:r>
          </a:p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Start Time – End Time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598268" y="5999356"/>
            <a:ext cx="4422658" cy="23627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Where</a:t>
            </a:r>
          </a:p>
        </p:txBody>
      </p:sp>
      <p:sp>
        <p:nvSpPr>
          <p:cNvPr id="17" name="Text Placeholder 6"/>
          <p:cNvSpPr txBox="1">
            <a:spLocks/>
          </p:cNvSpPr>
          <p:nvPr/>
        </p:nvSpPr>
        <p:spPr>
          <a:xfrm>
            <a:off x="598268" y="6396231"/>
            <a:ext cx="5815058" cy="508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Location Goes Here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>
          <a:xfrm>
            <a:off x="598268" y="6980739"/>
            <a:ext cx="4422658" cy="45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Address, City, TX</a:t>
            </a:r>
          </a:p>
        </p:txBody>
      </p:sp>
      <p:sp>
        <p:nvSpPr>
          <p:cNvPr id="19" name="Text Placeholder 8"/>
          <p:cNvSpPr txBox="1">
            <a:spLocks/>
          </p:cNvSpPr>
          <p:nvPr/>
        </p:nvSpPr>
        <p:spPr>
          <a:xfrm>
            <a:off x="598268" y="7649407"/>
            <a:ext cx="5902740" cy="79249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JOIN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US TO SAVE LIVES AND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•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list an activity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• List another activity•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list another activity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• And another •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And another </a:t>
            </a:r>
          </a:p>
        </p:txBody>
      </p:sp>
      <p:sp>
        <p:nvSpPr>
          <p:cNvPr id="20" name="Text Placeholder 6"/>
          <p:cNvSpPr txBox="1">
            <a:spLocks/>
          </p:cNvSpPr>
          <p:nvPr/>
        </p:nvSpPr>
        <p:spPr>
          <a:xfrm>
            <a:off x="570084" y="846632"/>
            <a:ext cx="2858916" cy="508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3800" kern="1200" cap="none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77240" rtl="0" eaLnBrk="1" fontAlgn="auto" latinLnBrk="0" hangingPunct="1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Your Logo Here</a:t>
            </a:r>
          </a:p>
        </p:txBody>
      </p:sp>
      <p:sp>
        <p:nvSpPr>
          <p:cNvPr id="23" name="Text Placeholder 2"/>
          <p:cNvSpPr txBox="1">
            <a:spLocks/>
          </p:cNvSpPr>
          <p:nvPr/>
        </p:nvSpPr>
        <p:spPr>
          <a:xfrm>
            <a:off x="4584525" y="8387162"/>
            <a:ext cx="2029217" cy="36216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Unite4Life</a:t>
            </a:r>
          </a:p>
          <a:p>
            <a:pPr algn="r"/>
            <a:r>
              <a:rPr lang="en-US" sz="16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</a:t>
            </a:r>
            <a:r>
              <a:rPr lang="en-US" sz="1600" b="1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DonateLifeTexas</a:t>
            </a:r>
            <a:endParaRPr lang="en-US" sz="1600" b="1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Placeholder 2"/>
          <p:cNvSpPr txBox="1">
            <a:spLocks/>
          </p:cNvSpPr>
          <p:nvPr/>
        </p:nvSpPr>
        <p:spPr>
          <a:xfrm>
            <a:off x="598268" y="8568687"/>
            <a:ext cx="2332228" cy="1806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777240" rtl="0" eaLnBrk="1" latinLnBrk="0" hangingPunct="1">
              <a:lnSpc>
                <a:spcPct val="82000"/>
              </a:lnSpc>
              <a:spcBef>
                <a:spcPts val="0"/>
              </a:spcBef>
              <a:buFont typeface="Arial" panose="020B0604020202020204" pitchFamily="34" charset="0"/>
              <a:buNone/>
              <a:defRPr sz="900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77724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DonateLifeTexas</a:t>
            </a:r>
            <a:r>
              <a:rPr lang="en-US" sz="16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org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578279" y="7433939"/>
            <a:ext cx="3870543" cy="0"/>
          </a:xfrm>
          <a:prstGeom prst="line">
            <a:avLst/>
          </a:prstGeom>
          <a:ln w="57150">
            <a:solidFill>
              <a:srgbClr val="B4C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14366" y="4154207"/>
            <a:ext cx="3870543" cy="0"/>
          </a:xfrm>
          <a:prstGeom prst="line">
            <a:avLst/>
          </a:prstGeom>
          <a:ln w="57150">
            <a:solidFill>
              <a:srgbClr val="B4C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93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61</Words>
  <Application>Microsoft Office PowerPoint</Application>
  <PresentationFormat>Letter Paper (8.5x11 in)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Impact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Suzy Miller</dc:creator>
  <cp:lastModifiedBy>Suzy Miller</cp:lastModifiedBy>
  <cp:revision>6</cp:revision>
  <cp:lastPrinted>2016-09-21T23:02:21Z</cp:lastPrinted>
  <dcterms:created xsi:type="dcterms:W3CDTF">2016-09-21T22:32:37Z</dcterms:created>
  <dcterms:modified xsi:type="dcterms:W3CDTF">2016-09-21T23:03:11Z</dcterms:modified>
</cp:coreProperties>
</file>